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4" r:id="rId3"/>
    <p:sldId id="257" r:id="rId4"/>
    <p:sldId id="258" r:id="rId5"/>
    <p:sldId id="259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7F387E"/>
    <a:srgbClr val="26457C"/>
    <a:srgbClr val="321631"/>
    <a:srgbClr val="A04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7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8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4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3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7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8EED-F90B-B445-8B58-703E8A6AA77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FDA110-4D3A-1E46-9445-E625D893DB8A}"/>
              </a:ext>
            </a:extLst>
          </p:cNvPr>
          <p:cNvSpPr/>
          <p:nvPr/>
        </p:nvSpPr>
        <p:spPr>
          <a:xfrm>
            <a:off x="350844" y="238616"/>
            <a:ext cx="6789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rgbClr val="002060"/>
                </a:solidFill>
                <a:latin typeface="Oswald" pitchFamily="2" charset="77"/>
              </a:rPr>
              <a:t>Save PowerPoint slides as an </a:t>
            </a:r>
            <a:r>
              <a:rPr lang="en-US" sz="2400" b="1" cap="all" dirty="0" smtClean="0">
                <a:solidFill>
                  <a:srgbClr val="002060"/>
                </a:solidFill>
                <a:latin typeface="Oswald" pitchFamily="2" charset="77"/>
              </a:rPr>
              <a:t>image</a:t>
            </a:r>
            <a:endParaRPr lang="en-US" sz="2400" b="1" cap="all" dirty="0">
              <a:solidFill>
                <a:srgbClr val="002060"/>
              </a:solidFill>
              <a:latin typeface="Oswald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98CC2-7CC1-7548-B516-207E6BC221C9}"/>
              </a:ext>
            </a:extLst>
          </p:cNvPr>
          <p:cNvSpPr/>
          <p:nvPr/>
        </p:nvSpPr>
        <p:spPr>
          <a:xfrm>
            <a:off x="350844" y="623406"/>
            <a:ext cx="765544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endParaRPr lang="en-US" sz="1050" dirty="0" smtClean="0">
              <a:solidFill>
                <a:srgbClr val="4C4B4B"/>
              </a:solidFill>
              <a:latin typeface="Arial Black" panose="020B0A04020102020204" pitchFamily="34" charset="0"/>
            </a:endParaRPr>
          </a:p>
          <a:p>
            <a:r>
              <a:rPr lang="en-US" sz="1400" dirty="0" smtClean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Here </a:t>
            </a:r>
            <a:r>
              <a:rPr lang="en-US" sz="1400" dirty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the steps to saving a selected slide as an image:</a:t>
            </a:r>
          </a:p>
          <a:p>
            <a:endParaRPr lang="en-US" sz="1400" dirty="0">
              <a:solidFill>
                <a:srgbClr val="4C4B4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 To </a:t>
            </a:r>
            <a:r>
              <a:rPr lang="en-US" sz="1400" dirty="0" smtClean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“File” in top toolbar</a:t>
            </a:r>
            <a:endParaRPr lang="en-US" sz="1400" dirty="0">
              <a:solidFill>
                <a:srgbClr val="4C4B4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 </a:t>
            </a:r>
            <a:r>
              <a:rPr lang="en-US" sz="1400" dirty="0" smtClean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“Save As” </a:t>
            </a:r>
            <a:r>
              <a:rPr lang="en-US" sz="1400" dirty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the left-hand pane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 your desired </a:t>
            </a:r>
            <a:r>
              <a:rPr lang="en-US" sz="1400" dirty="0" smtClean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file type </a:t>
            </a:r>
            <a:r>
              <a:rPr lang="en-US" sz="1400" dirty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 the </a:t>
            </a:r>
            <a:r>
              <a:rPr lang="en-US" sz="1400" dirty="0" smtClean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“Save As” </a:t>
            </a:r>
            <a:r>
              <a:rPr lang="en-US" sz="1400" dirty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dialog box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Click </a:t>
            </a:r>
            <a:r>
              <a:rPr lang="en-US" sz="1400" dirty="0" smtClean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“Save”</a:t>
            </a:r>
            <a:endParaRPr lang="en-US" sz="1400" dirty="0">
              <a:solidFill>
                <a:srgbClr val="4C4B4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 from the </a:t>
            </a:r>
            <a:r>
              <a:rPr lang="en-US" sz="1400" dirty="0" smtClean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prompt </a:t>
            </a:r>
            <a:r>
              <a:rPr lang="en-US" sz="1400" dirty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you want to save </a:t>
            </a:r>
            <a:r>
              <a:rPr lang="en-US" sz="1400" dirty="0" smtClean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“All Slides” </a:t>
            </a:r>
            <a:r>
              <a:rPr lang="en-US" sz="1400" dirty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 the </a:t>
            </a:r>
            <a:r>
              <a:rPr lang="en-US" sz="1400" dirty="0" smtClean="0">
                <a:solidFill>
                  <a:srgbClr val="4C4B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“Active Slide”</a:t>
            </a:r>
            <a:endParaRPr lang="en-US" sz="1400" dirty="0">
              <a:solidFill>
                <a:srgbClr val="4C4B4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9907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DF980-62DD-2543-AFB9-AD19E863DEC7}"/>
              </a:ext>
            </a:extLst>
          </p:cNvPr>
          <p:cNvSpPr/>
          <p:nvPr/>
        </p:nvSpPr>
        <p:spPr>
          <a:xfrm>
            <a:off x="454963" y="115989"/>
            <a:ext cx="5248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Stay Informed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A334E-A7A9-7C4B-AAF4-337ED70C85B3}"/>
              </a:ext>
            </a:extLst>
          </p:cNvPr>
          <p:cNvSpPr/>
          <p:nvPr/>
        </p:nvSpPr>
        <p:spPr>
          <a:xfrm>
            <a:off x="0" y="4025239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08BF8C-CA3E-F549-B078-3B254EE5C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361" y="95681"/>
            <a:ext cx="2737432" cy="4952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DC2AC7-E27A-7F46-BC2A-1FBEBD474605}"/>
              </a:ext>
            </a:extLst>
          </p:cNvPr>
          <p:cNvSpPr txBox="1"/>
          <p:nvPr/>
        </p:nvSpPr>
        <p:spPr>
          <a:xfrm>
            <a:off x="478080" y="1125106"/>
            <a:ext cx="50560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Sign up for Alert Iowa alerts and receive important notifications via text message.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YourCountyName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672-83.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40E72EF-1DE8-8342-9589-92E87FF3E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561" y="1350695"/>
            <a:ext cx="1667725" cy="78196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0D37D11-7467-FC44-B0C6-8521DA007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561" y="2247074"/>
            <a:ext cx="1667725" cy="78196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27B555-B5B9-7342-AC7F-A6737D234386}"/>
              </a:ext>
            </a:extLst>
          </p:cNvPr>
          <p:cNvSpPr/>
          <p:nvPr/>
        </p:nvSpPr>
        <p:spPr>
          <a:xfrm>
            <a:off x="6770913" y="799191"/>
            <a:ext cx="1270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 IOWA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D769D-0180-EB43-A10E-2D8DE8E8629F}"/>
              </a:ext>
            </a:extLst>
          </p:cNvPr>
          <p:cNvSpPr/>
          <p:nvPr/>
        </p:nvSpPr>
        <p:spPr>
          <a:xfrm>
            <a:off x="6616465" y="1363216"/>
            <a:ext cx="1546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 to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 IOWA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alerts! Reply STOP to cancel. Msg &amp; data rates apply.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37346-9382-B54C-A38A-732B3D79CB4C}"/>
              </a:ext>
            </a:extLst>
          </p:cNvPr>
          <p:cNvSpPr/>
          <p:nvPr/>
        </p:nvSpPr>
        <p:spPr>
          <a:xfrm>
            <a:off x="6616465" y="2248913"/>
            <a:ext cx="1546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signing up for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 IOWA alerts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stay informed and up to date.</a:t>
            </a:r>
          </a:p>
        </p:txBody>
      </p:sp>
      <p:pic>
        <p:nvPicPr>
          <p:cNvPr id="20" name="Graphic 19" descr="Lightning">
            <a:extLst>
              <a:ext uri="{FF2B5EF4-FFF2-40B4-BE49-F238E27FC236}">
                <a16:creationId xmlns:a16="http://schemas.microsoft.com/office/drawing/2014/main" id="{1ED6EC35-38F4-774D-9A21-A24C8F090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6291" y="2471471"/>
            <a:ext cx="662655" cy="662655"/>
          </a:xfrm>
          <a:prstGeom prst="rect">
            <a:avLst/>
          </a:prstGeom>
        </p:spPr>
      </p:pic>
      <p:pic>
        <p:nvPicPr>
          <p:cNvPr id="24" name="Graphic 23" descr="Warning">
            <a:extLst>
              <a:ext uri="{FF2B5EF4-FFF2-40B4-BE49-F238E27FC236}">
                <a16:creationId xmlns:a16="http://schemas.microsoft.com/office/drawing/2014/main" id="{0B461208-076E-144C-B24D-D13976A83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57329" y="2547168"/>
            <a:ext cx="457200" cy="45720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3E36E4DE-21D2-6448-A362-461C87AE60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439918" y="2486145"/>
            <a:ext cx="566059" cy="56605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179E35A-33BD-7F4B-8097-8B91AC5EE5EB}"/>
              </a:ext>
            </a:extLst>
          </p:cNvPr>
          <p:cNvSpPr/>
          <p:nvPr/>
        </p:nvSpPr>
        <p:spPr>
          <a:xfrm>
            <a:off x="301933" y="3103064"/>
            <a:ext cx="1331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SEVERE WEATHER ALERTS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45634F-6711-0C46-9B65-E230D914FB7C}"/>
              </a:ext>
            </a:extLst>
          </p:cNvPr>
          <p:cNvSpPr/>
          <p:nvPr/>
        </p:nvSpPr>
        <p:spPr>
          <a:xfrm>
            <a:off x="1668708" y="3095806"/>
            <a:ext cx="1034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TRAFFIC UPDATES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727F3F-AA9D-5248-A903-1430AD898527}"/>
              </a:ext>
            </a:extLst>
          </p:cNvPr>
          <p:cNvSpPr/>
          <p:nvPr/>
        </p:nvSpPr>
        <p:spPr>
          <a:xfrm>
            <a:off x="2820025" y="3095806"/>
            <a:ext cx="1124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EMERGENCY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NOTIFICATIONS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7C520-303B-584D-B66B-F337B8D83C0F}"/>
              </a:ext>
            </a:extLst>
          </p:cNvPr>
          <p:cNvSpPr/>
          <p:nvPr/>
        </p:nvSpPr>
        <p:spPr>
          <a:xfrm>
            <a:off x="4205808" y="3095806"/>
            <a:ext cx="1034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REMINDERS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251E11-8FFC-D643-9E99-AB55BE27F7BF}"/>
              </a:ext>
            </a:extLst>
          </p:cNvPr>
          <p:cNvSpPr/>
          <p:nvPr/>
        </p:nvSpPr>
        <p:spPr>
          <a:xfrm>
            <a:off x="5306716" y="4087764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5" name="Picture 2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10F8F57-4BC0-784F-9E8F-96BE740946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1557" y="4313323"/>
            <a:ext cx="1147830" cy="270715"/>
          </a:xfrm>
          <a:prstGeom prst="rect">
            <a:avLst/>
          </a:prstGeom>
        </p:spPr>
      </p:pic>
      <p:pic>
        <p:nvPicPr>
          <p:cNvPr id="8" name="Graphic 7" descr="Car">
            <a:extLst>
              <a:ext uri="{FF2B5EF4-FFF2-40B4-BE49-F238E27FC236}">
                <a16:creationId xmlns:a16="http://schemas.microsoft.com/office/drawing/2014/main" id="{6FC7B124-8FCF-9B4F-8A26-D281E164E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840186" y="2471471"/>
            <a:ext cx="662655" cy="6626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3" y="4115705"/>
            <a:ext cx="2978205" cy="10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3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 a BLIZZARD?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23" y="4401526"/>
            <a:ext cx="1147830" cy="27071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5062621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1" y="4058187"/>
            <a:ext cx="3039747" cy="1043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Opt-in to weather alerts through the Smart911 App or your County opt-in page!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8"/>
            <a:ext cx="1770743" cy="964700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132412"/>
            <a:ext cx="1676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Emergency Alert</a:t>
            </a:r>
          </a:p>
          <a:p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Blizzard Warning in this area until 7:30 AM. Avoid travel.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24" y="2090626"/>
            <a:ext cx="260681" cy="2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6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prepared for a FIRE?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23" y="4401526"/>
            <a:ext cx="1147830" cy="27071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5062621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1" y="4058187"/>
            <a:ext cx="3039747" cy="1043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Opt-in to weather alerts through the Smart911 App or your County opt-in page!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8"/>
            <a:ext cx="1770743" cy="964700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132412"/>
            <a:ext cx="1676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Emergency Alert</a:t>
            </a:r>
          </a:p>
          <a:p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Elevated Fire Danger in this area until 9:30 PM. Avoid burning.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24" y="2090626"/>
            <a:ext cx="260681" cy="2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 a FLOOD?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23" y="4401526"/>
            <a:ext cx="1147830" cy="27071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5062621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1" y="4058187"/>
            <a:ext cx="3039747" cy="1043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Opt-in to weather alerts through the Smart911 App or your County opt-in page!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8"/>
            <a:ext cx="1770743" cy="964700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132412"/>
            <a:ext cx="1676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Emergency Alert</a:t>
            </a:r>
          </a:p>
          <a:p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Flash Flood Warning in this area until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:30 PM. Avoid flood areas.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24" y="2090626"/>
            <a:ext cx="260681" cy="2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0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 a TORNADO?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Opt-in to weather alerts through the Smart911 App or your County opt-in page!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8"/>
            <a:ext cx="1770743" cy="948798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360" y="4401526"/>
            <a:ext cx="1147830" cy="2707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132412"/>
            <a:ext cx="1676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Emergency Alert</a:t>
            </a:r>
          </a:p>
          <a:p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Tornado Warning in this area until 3:30 PM. Take shelter now.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4959258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24" y="2090626"/>
            <a:ext cx="260681" cy="229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1" y="4058187"/>
            <a:ext cx="3039747" cy="10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8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4464</TotalTime>
  <Words>301</Words>
  <Application>Microsoft Office PowerPoint</Application>
  <PresentationFormat>On-screen Show (16:9)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Oswald</vt:lpstr>
      <vt:lpstr>Verdana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Rottino</dc:creator>
  <cp:lastModifiedBy>Molly Halverson</cp:lastModifiedBy>
  <cp:revision>45</cp:revision>
  <dcterms:created xsi:type="dcterms:W3CDTF">2020-08-04T16:10:42Z</dcterms:created>
  <dcterms:modified xsi:type="dcterms:W3CDTF">2021-05-04T19:39:46Z</dcterms:modified>
</cp:coreProperties>
</file>